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558"/>
  </p:normalViewPr>
  <p:slideViewPr>
    <p:cSldViewPr snapToGrid="0" snapToObjects="1">
      <p:cViewPr varScale="1">
        <p:scale>
          <a:sx n="116" d="100"/>
          <a:sy n="116" d="100"/>
        </p:scale>
        <p:origin x="8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B1CCE-1E13-CD40-BD7B-1AE1BAC50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30B199-2EA2-7343-944B-F13675A130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931A4-07AB-344E-B233-53E797EC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4865EF-B0B2-1644-B14E-D6CB4D988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E47A6-052F-EC45-8A1B-492827C3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60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C9AD-E56A-EF41-BE92-D79A21626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B5B8D2-F572-CB46-8C4D-C5B5DDB948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9E132-188C-694D-B643-1D674657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14C48-2AD7-1C4E-8925-29FD13A24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56A93-BD89-3B4A-BCF5-BC4AD31A8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36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8F0D09-12DB-7D41-ABEA-C052DAD168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F1CC2-10F7-3848-9C07-F2BCD45A6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05412-DEF0-B546-B1A0-8FF84E93A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03E21-A42F-DE4C-9719-0D94596F4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92AE5-9473-AB4D-84E7-85BBD3A1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96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F9313-8997-4145-9025-BD103DFBD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8FFB8-43A4-7743-8DF2-018E0F633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5B3FD-8C34-DA47-AE99-B7F8AFBF3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982A5-2CDB-8645-B672-4271CB120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878F5-EA54-144E-9586-3E060AAF5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80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01DAD-390C-DB4A-B956-0B56B1BD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45FFC-2573-2D43-9FB4-C10C4033E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ED1F1-3399-B641-BE99-61B737B3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14887-25A4-7042-A127-568A8C59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EBE0E-6B6A-8746-84A8-EB5BD65BC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3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013BC-6945-CD45-AE0A-F3D53CB5F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94086-FA02-1846-8236-B7DDFD12F3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A8401-8832-B24A-ADDF-E213494854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626A17-EF99-5E47-9F01-DCC294F09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79D40-F618-924B-8056-CB2B894F2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F7503-41AB-B347-ACA8-EE044B9EF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C715C-F46C-424B-A44B-450FB4678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F8560-25FF-5748-BE72-27E474A81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9A16B-61E0-E84D-BA1E-5AEF6032D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D405B3-94FC-9A40-8D90-79C7995D0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781160-4025-2A41-89C8-CB327AF641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85EA98-3A65-EB4D-AF8D-28A60042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A8CFFF-AAA6-0149-A4DD-572223942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77E540-7957-024C-9825-5806994F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71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D6BEF-163D-EB4D-BAC3-D747D3E66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966F3-4007-3848-BE67-6F82714CD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E43371-B8CA-6A45-B475-E7E8BBBFD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CAF20-6447-1E4E-8167-A1A82AE18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4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C11054-0C06-5B46-AB6B-5FBC1A322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D5FF9B-0248-464C-B8F7-F26EDEBA1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0BBB89-1214-5246-8D74-BCAE70243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2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46402-2D72-244F-A6DA-0252465A8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A3303-5770-834F-99DB-F4A78C86B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747CC-9BFE-C743-AD29-D0ECF7868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A44DC-D751-EE47-AA1E-69AE2B722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927A7-EE43-6844-B22C-87C8B7F5C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8E386-7DB9-0E4D-9AF2-C85A321DB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93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AF2EE-D32E-D340-BB26-5963084D5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B68C38-517A-7949-89D8-58201E47C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5934B-83B4-B84B-956B-3C49008AF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46215F-8D8D-6846-8265-7D642B81D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912CE-22D9-724B-B66E-071DC4F8A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4939F-CB92-5E44-B965-F998983FF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9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F23D24-5C74-D343-A836-58967E3C6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59D77-1846-C349-BD8A-E47A3D887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AEEA5-8FE4-494E-83E5-C980BE839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FABD8-8A5B-8446-9039-85C3EBFFDAA4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2D76D-2A62-444D-B2FD-266A3A62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03419-283D-C04A-8968-4E03B3818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33029-797C-7445-81DA-E57F0BD9EC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73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4385-0799-6542-AB9B-C3285546BB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bit.ly</a:t>
            </a:r>
            <a:r>
              <a:rPr lang="en-US" dirty="0"/>
              <a:t>/2FjxGXn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BCF02-04DA-DC4D-92A0-0B2D1F4857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Copy this link into your Internet Browser to navigate to tutorial page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EEAE87-F720-9549-9590-5A8CEBD508AF}"/>
              </a:ext>
            </a:extLst>
          </p:cNvPr>
          <p:cNvSpPr txBox="1"/>
          <p:nvPr/>
        </p:nvSpPr>
        <p:spPr>
          <a:xfrm>
            <a:off x="0" y="6453765"/>
            <a:ext cx="127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1 of 4</a:t>
            </a:r>
          </a:p>
        </p:txBody>
      </p:sp>
    </p:spTree>
    <p:extLst>
      <p:ext uri="{BB962C8B-B14F-4D97-AF65-F5344CB8AC3E}">
        <p14:creationId xmlns:p14="http://schemas.microsoft.com/office/powerpoint/2010/main" val="391903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47A4B9-DC2E-614C-B8E6-C52118CB6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235"/>
            <a:ext cx="9035512" cy="5988815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E1C9F1F0-6A3B-5B42-9ABC-15A780825ACF}"/>
              </a:ext>
            </a:extLst>
          </p:cNvPr>
          <p:cNvSpPr txBox="1">
            <a:spLocks/>
          </p:cNvSpPr>
          <p:nvPr/>
        </p:nvSpPr>
        <p:spPr>
          <a:xfrm>
            <a:off x="9438466" y="3090594"/>
            <a:ext cx="2980841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‘Clone or Download’</a:t>
            </a:r>
          </a:p>
          <a:p>
            <a:endParaRPr lang="en-US" dirty="0"/>
          </a:p>
          <a:p>
            <a:r>
              <a:rPr lang="en-US" dirty="0"/>
              <a:t>Press ‘Download Zip’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A173D-178C-BE45-BFD4-A5BE8B654C9A}"/>
              </a:ext>
            </a:extLst>
          </p:cNvPr>
          <p:cNvSpPr/>
          <p:nvPr/>
        </p:nvSpPr>
        <p:spPr>
          <a:xfrm>
            <a:off x="6757261" y="2774197"/>
            <a:ext cx="1270861" cy="6244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6D36DF-2FD9-8140-8D47-47B6FBB81F5E}"/>
              </a:ext>
            </a:extLst>
          </p:cNvPr>
          <p:cNvSpPr txBox="1"/>
          <p:nvPr/>
        </p:nvSpPr>
        <p:spPr>
          <a:xfrm>
            <a:off x="0" y="6453765"/>
            <a:ext cx="127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2 of 4</a:t>
            </a:r>
          </a:p>
        </p:txBody>
      </p:sp>
    </p:spTree>
    <p:extLst>
      <p:ext uri="{BB962C8B-B14F-4D97-AF65-F5344CB8AC3E}">
        <p14:creationId xmlns:p14="http://schemas.microsoft.com/office/powerpoint/2010/main" val="2237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4385-0799-6542-AB9B-C3285546B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83" y="657414"/>
            <a:ext cx="11902697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Move '</a:t>
            </a:r>
            <a:r>
              <a:rPr lang="en-US" dirty="0" err="1"/>
              <a:t>Intro_To_R_Workshop</a:t>
            </a:r>
            <a:r>
              <a:rPr lang="en-US" dirty="0"/>
              <a:t>-master’ Folder from your Downloads to your Desktop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BCF02-04DA-DC4D-92A0-0B2D1F4857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593930"/>
            <a:ext cx="9144000" cy="1655762"/>
          </a:xfrm>
        </p:spPr>
        <p:txBody>
          <a:bodyPr/>
          <a:lstStyle/>
          <a:p>
            <a:r>
              <a:rPr lang="en-US" dirty="0"/>
              <a:t>Make sure this folder is unzipped.  If you have troubles, ask me and I’ll help out.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544902-8417-674E-BC56-62A922610330}"/>
              </a:ext>
            </a:extLst>
          </p:cNvPr>
          <p:cNvSpPr txBox="1"/>
          <p:nvPr/>
        </p:nvSpPr>
        <p:spPr>
          <a:xfrm>
            <a:off x="0" y="6453765"/>
            <a:ext cx="127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3 of 4</a:t>
            </a:r>
          </a:p>
        </p:txBody>
      </p:sp>
    </p:spTree>
    <p:extLst>
      <p:ext uri="{BB962C8B-B14F-4D97-AF65-F5344CB8AC3E}">
        <p14:creationId xmlns:p14="http://schemas.microsoft.com/office/powerpoint/2010/main" val="338388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4385-0799-6542-AB9B-C3285546B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83" y="657414"/>
            <a:ext cx="11902697" cy="4377294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Open the file named ‘</a:t>
            </a:r>
            <a:r>
              <a:rPr lang="en-US" sz="8000" dirty="0" err="1"/>
              <a:t>Intro_To_R.Rmd</a:t>
            </a:r>
            <a:r>
              <a:rPr lang="en-US" sz="8000" dirty="0"/>
              <a:t>’ with RStudio and begin to inspect each quadrant of the program.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98AF71-4421-184B-A1EA-2CECEF902AF6}"/>
              </a:ext>
            </a:extLst>
          </p:cNvPr>
          <p:cNvSpPr txBox="1"/>
          <p:nvPr/>
        </p:nvSpPr>
        <p:spPr>
          <a:xfrm>
            <a:off x="0" y="6453765"/>
            <a:ext cx="1270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 4 of 4</a:t>
            </a:r>
          </a:p>
        </p:txBody>
      </p:sp>
    </p:spTree>
    <p:extLst>
      <p:ext uri="{BB962C8B-B14F-4D97-AF65-F5344CB8AC3E}">
        <p14:creationId xmlns:p14="http://schemas.microsoft.com/office/powerpoint/2010/main" val="3019023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20000"/>
    </mc:Choice>
    <mc:Fallback xmlns="">
      <p:transition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106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https://bit.ly/2FjxGXn</vt:lpstr>
      <vt:lpstr>PowerPoint Presentation</vt:lpstr>
      <vt:lpstr>Move 'Intro_To_R_Workshop-master’ Folder from your Downloads to your Desktop</vt:lpstr>
      <vt:lpstr>Open the file named ‘Intro_To_R.Rmd’ with RStudio and begin to inspect each quadrant of the program.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https://bit.ly/2FjxGXn</dc:title>
  <dc:creator>Microsoft Office User</dc:creator>
  <cp:lastModifiedBy>Brandon Hoenig</cp:lastModifiedBy>
  <cp:revision>7</cp:revision>
  <dcterms:created xsi:type="dcterms:W3CDTF">2018-11-14T12:39:44Z</dcterms:created>
  <dcterms:modified xsi:type="dcterms:W3CDTF">2019-08-26T18:59:34Z</dcterms:modified>
</cp:coreProperties>
</file>

<file path=docProps/thumbnail.jpeg>
</file>